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FEE2-5BE3-4908-BC19-DACEC019D31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759D-B4E6-46F6-9B35-F2F4B196B3C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FEE2-5BE3-4908-BC19-DACEC019D31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759D-B4E6-46F6-9B35-F2F4B196B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FEE2-5BE3-4908-BC19-DACEC019D31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759D-B4E6-46F6-9B35-F2F4B196B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FEE2-5BE3-4908-BC19-DACEC019D31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759D-B4E6-46F6-9B35-F2F4B196B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FEE2-5BE3-4908-BC19-DACEC019D31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759D-B4E6-46F6-9B35-F2F4B196B3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FEE2-5BE3-4908-BC19-DACEC019D31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759D-B4E6-46F6-9B35-F2F4B196B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FEE2-5BE3-4908-BC19-DACEC019D31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759D-B4E6-46F6-9B35-F2F4B196B3C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FEE2-5BE3-4908-BC19-DACEC019D31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759D-B4E6-46F6-9B35-F2F4B196B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FEE2-5BE3-4908-BC19-DACEC019D31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759D-B4E6-46F6-9B35-F2F4B196B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FEE2-5BE3-4908-BC19-DACEC019D31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759D-B4E6-46F6-9B35-F2F4B196B3C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FEE2-5BE3-4908-BC19-DACEC019D31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759D-B4E6-46F6-9B35-F2F4B196B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E95FEE2-5BE3-4908-BC19-DACEC019D31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AF0759D-B4E6-46F6-9B35-F2F4B196B3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505200"/>
            <a:ext cx="7543800" cy="1524000"/>
          </a:xfrm>
        </p:spPr>
        <p:txBody>
          <a:bodyPr/>
          <a:lstStyle/>
          <a:p>
            <a:r>
              <a:rPr lang="en-US" dirty="0" smtClean="0"/>
              <a:t>The English Colonies Rebel: The American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953000"/>
            <a:ext cx="6858000" cy="99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Melissa Williamson</a:t>
            </a:r>
          </a:p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47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83820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written plan of government for the new nation</a:t>
            </a:r>
          </a:p>
          <a:p>
            <a:r>
              <a:rPr lang="en-US" dirty="0" smtClean="0"/>
              <a:t>Stated deliberately adopted a plan that did not create a strong central government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81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43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Inspired by the ideas of the French philosopher Montesquieu</a:t>
            </a:r>
          </a:p>
          <a:p>
            <a:r>
              <a:rPr lang="en-US" dirty="0" smtClean="0"/>
              <a:t>Set up a federal system</a:t>
            </a:r>
          </a:p>
          <a:p>
            <a:pPr lvl="1"/>
            <a:r>
              <a:rPr lang="en-US" b="1" dirty="0" smtClean="0"/>
              <a:t>Federal system</a:t>
            </a:r>
            <a:r>
              <a:rPr lang="en-US" dirty="0" smtClean="0"/>
              <a:t>: power is shared among national, state, and local governments</a:t>
            </a:r>
          </a:p>
          <a:p>
            <a:r>
              <a:rPr lang="en-US" dirty="0" smtClean="0"/>
              <a:t>System of checks and balances</a:t>
            </a:r>
          </a:p>
          <a:p>
            <a:pPr lvl="1"/>
            <a:r>
              <a:rPr lang="en-US" dirty="0" smtClean="0"/>
              <a:t>Executive, legislative, judicial branches</a:t>
            </a:r>
          </a:p>
          <a:p>
            <a:r>
              <a:rPr lang="en-US" dirty="0" smtClean="0"/>
              <a:t>National government granted powers of army, regulate trade, impose taxes, and create a national system of money</a:t>
            </a:r>
          </a:p>
          <a:p>
            <a:r>
              <a:rPr lang="en-US" dirty="0" smtClean="0"/>
              <a:t>Nine states had to ratify the Constitution before it could be nationally imposed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9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43400"/>
          </a:xfrm>
        </p:spPr>
        <p:txBody>
          <a:bodyPr/>
          <a:lstStyle/>
          <a:p>
            <a:r>
              <a:rPr lang="en-US" dirty="0" smtClean="0"/>
              <a:t>First 10 amendments to the Constitution</a:t>
            </a:r>
          </a:p>
          <a:p>
            <a:r>
              <a:rPr lang="en-US" dirty="0" smtClean="0"/>
              <a:t>Guarantee freedoms of religion, speech, press, assembly and petition; the right to bear arms; freedom from housing soldiers; freedom from unlawful search and seizure; the right to a fair and speedy trial; and freedom from excessive bail, fines, and punishment</a:t>
            </a:r>
          </a:p>
          <a:p>
            <a:endParaRPr lang="en-US" dirty="0"/>
          </a:p>
          <a:p>
            <a:r>
              <a:rPr lang="en-US" dirty="0" smtClean="0"/>
              <a:t>To many people in the 1700s, the American Revolution was the fulfillment of Enlightenment ideals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8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924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The English Colonies Rebel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Divine Right: </a:t>
            </a:r>
            <a:r>
              <a:rPr lang="en-US" dirty="0" smtClean="0"/>
              <a:t>idea that monarchs have the right to rule from God</a:t>
            </a:r>
          </a:p>
          <a:p>
            <a:r>
              <a:rPr lang="en-US" b="1" dirty="0" smtClean="0"/>
              <a:t>Petition of Right: </a:t>
            </a:r>
            <a:r>
              <a:rPr lang="en-US" dirty="0" smtClean="0"/>
              <a:t>Parliament alone could impose taxes</a:t>
            </a:r>
          </a:p>
          <a:p>
            <a:pPr lvl="1"/>
            <a:r>
              <a:rPr lang="en-US" dirty="0" smtClean="0"/>
              <a:t>No one could question King Charles I or James I in England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93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English Civil War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I and Charles I both believed that the Church of England was still too much like the Catholic Church.</a:t>
            </a:r>
          </a:p>
          <a:p>
            <a:r>
              <a:rPr lang="en-US" dirty="0" smtClean="0"/>
              <a:t>Puritan House of Commons opposed the kings</a:t>
            </a:r>
          </a:p>
          <a:p>
            <a:r>
              <a:rPr lang="en-US" dirty="0" smtClean="0"/>
              <a:t>Puritans vs. Protestants</a:t>
            </a:r>
          </a:p>
          <a:p>
            <a:r>
              <a:rPr lang="en-US" dirty="0" smtClean="0"/>
              <a:t>Oliver Cromwell led the Roundheads against Charles I and his Cavaliers</a:t>
            </a:r>
          </a:p>
          <a:p>
            <a:r>
              <a:rPr lang="en-US" dirty="0" smtClean="0"/>
              <a:t>Charles I surrendered and was tried, convicted, and beheaded as a traitor in 1649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88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English Civil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Cromwell seized control of the government and declared England a </a:t>
            </a:r>
            <a:r>
              <a:rPr lang="en-US" b="1" dirty="0" smtClean="0"/>
              <a:t>commonwealth</a:t>
            </a:r>
            <a:r>
              <a:rPr lang="en-US" dirty="0" smtClean="0"/>
              <a:t>, or republic</a:t>
            </a:r>
          </a:p>
          <a:p>
            <a:r>
              <a:rPr lang="en-US" dirty="0" smtClean="0"/>
              <a:t>1653: Cromwell turned England into a military dictatorship</a:t>
            </a:r>
          </a:p>
          <a:p>
            <a:pPr lvl="1"/>
            <a:r>
              <a:rPr lang="en-US" b="1" dirty="0" smtClean="0"/>
              <a:t>Military dictatorship</a:t>
            </a:r>
            <a:r>
              <a:rPr lang="en-US" dirty="0" smtClean="0"/>
              <a:t>: rule by one person, backed by the armed forces</a:t>
            </a:r>
          </a:p>
          <a:p>
            <a:r>
              <a:rPr lang="en-US" dirty="0" smtClean="0"/>
              <a:t>The people wanted a </a:t>
            </a:r>
            <a:r>
              <a:rPr lang="en-US" b="1" dirty="0" smtClean="0"/>
              <a:t>constitutional monarchy</a:t>
            </a:r>
            <a:r>
              <a:rPr lang="en-US" dirty="0" smtClean="0"/>
              <a:t>, or limiting the power of the monarch by law.</a:t>
            </a:r>
          </a:p>
        </p:txBody>
      </p:sp>
    </p:spTree>
    <p:extLst>
      <p:ext uri="{BB962C8B-B14F-4D97-AF65-F5344CB8AC3E}">
        <p14:creationId xmlns:p14="http://schemas.microsoft.com/office/powerpoint/2010/main" val="225632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Glorious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Restoration</a:t>
            </a:r>
            <a:r>
              <a:rPr lang="en-US" dirty="0" smtClean="0"/>
              <a:t>: period between 1660 and 1688 because the monarchy was brought back (brought back to its original form)</a:t>
            </a:r>
          </a:p>
          <a:p>
            <a:r>
              <a:rPr lang="en-US" dirty="0" smtClean="0"/>
              <a:t>William and Mary asked to rule England, but had to sign English Bill of Rights</a:t>
            </a:r>
          </a:p>
          <a:p>
            <a:r>
              <a:rPr lang="en-US" dirty="0" smtClean="0"/>
              <a:t>No bloodshed during this peaceful transition of power, so it is known as the Glorious Revolution</a:t>
            </a:r>
          </a:p>
        </p:txBody>
      </p:sp>
    </p:spTree>
    <p:extLst>
      <p:ext uri="{BB962C8B-B14F-4D97-AF65-F5344CB8AC3E}">
        <p14:creationId xmlns:p14="http://schemas.microsoft.com/office/powerpoint/2010/main" val="192398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and Indian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British aided the colonists and natives against the French trying to take over territory in the new world</a:t>
            </a:r>
          </a:p>
          <a:p>
            <a:r>
              <a:rPr lang="en-US" dirty="0" smtClean="0"/>
              <a:t>The war and its new possessions put an economic strain on the British Empire</a:t>
            </a:r>
          </a:p>
          <a:p>
            <a:r>
              <a:rPr lang="en-US" dirty="0" smtClean="0"/>
              <a:t>The need for money became a major problem between Great Britain and the 13 colonies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91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0"/>
            <a:ext cx="91440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Causes of the American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Mercantilism</a:t>
            </a:r>
            <a:r>
              <a:rPr lang="en-US" dirty="0" smtClean="0"/>
              <a:t>: a nation’s prosperity depended upon a vast supply of silver and gold from its colonies</a:t>
            </a:r>
          </a:p>
          <a:p>
            <a:pPr lvl="1"/>
            <a:r>
              <a:rPr lang="en-US" dirty="0" smtClean="0"/>
              <a:t>British did this through the regulation of trade</a:t>
            </a:r>
          </a:p>
          <a:p>
            <a:r>
              <a:rPr lang="en-US" b="1" dirty="0" smtClean="0"/>
              <a:t>Stamp Tax</a:t>
            </a:r>
            <a:r>
              <a:rPr lang="en-US" dirty="0" smtClean="0"/>
              <a:t>: tax paid for all paper products in the colonies</a:t>
            </a:r>
          </a:p>
          <a:p>
            <a:pPr lvl="1"/>
            <a:r>
              <a:rPr lang="en-US" b="1" dirty="0" smtClean="0"/>
              <a:t>Revenue tax</a:t>
            </a:r>
            <a:r>
              <a:rPr lang="en-US" dirty="0" smtClean="0"/>
              <a:t>: to raise money, not regulate trade</a:t>
            </a:r>
          </a:p>
          <a:p>
            <a:pPr lvl="1"/>
            <a:r>
              <a:rPr lang="en-US" dirty="0" smtClean="0"/>
              <a:t>“No taxation without representation”</a:t>
            </a:r>
          </a:p>
          <a:p>
            <a:pPr lvl="1"/>
            <a:r>
              <a:rPr lang="en-US" dirty="0" smtClean="0"/>
              <a:t>Repealed in 1766</a:t>
            </a:r>
          </a:p>
        </p:txBody>
      </p:sp>
    </p:spTree>
    <p:extLst>
      <p:ext uri="{BB962C8B-B14F-4D97-AF65-F5344CB8AC3E}">
        <p14:creationId xmlns:p14="http://schemas.microsoft.com/office/powerpoint/2010/main" val="163725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Declaration of Independence signed on July 4, 1776</a:t>
            </a:r>
          </a:p>
          <a:p>
            <a:r>
              <a:rPr lang="en-US" dirty="0" smtClean="0"/>
              <a:t>Britain had the largest, strongest army and navy in the world</a:t>
            </a:r>
          </a:p>
          <a:p>
            <a:r>
              <a:rPr lang="en-US" dirty="0" smtClean="0"/>
              <a:t>The American army consisted of untrained recruits who served short periods of time and only had a handful of ships</a:t>
            </a:r>
          </a:p>
          <a:p>
            <a:r>
              <a:rPr lang="en-US" dirty="0" smtClean="0"/>
              <a:t>American advantage: strong leadership such as George Washington, Thomas Jefferson, Benjamin Franklin, and John Adams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3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French, Dutch, and Spanish all sent ships, money, soldiers, and supplies to aid the Americans fight their British enemy</a:t>
            </a:r>
          </a:p>
          <a:p>
            <a:r>
              <a:rPr lang="en-US" dirty="0" smtClean="0"/>
              <a:t>Cornwallis surrendered in October of 1781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7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122</TotalTime>
  <Words>609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NewsPrint</vt:lpstr>
      <vt:lpstr>The English Colonies Rebel: The American Revolution</vt:lpstr>
      <vt:lpstr>The English Colonies Rebel</vt:lpstr>
      <vt:lpstr>The English Civil War </vt:lpstr>
      <vt:lpstr>The English Civil War</vt:lpstr>
      <vt:lpstr>The Glorious Revolution</vt:lpstr>
      <vt:lpstr>French and Indian War</vt:lpstr>
      <vt:lpstr>Causes of the American Revolution</vt:lpstr>
      <vt:lpstr>The War</vt:lpstr>
      <vt:lpstr>The War</vt:lpstr>
      <vt:lpstr>Articles of Confederation</vt:lpstr>
      <vt:lpstr>Constitution</vt:lpstr>
      <vt:lpstr>Bill of Rights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English Colonies Rebel: The American Revolution</dc:title>
  <dc:creator>Melissa</dc:creator>
  <cp:lastModifiedBy>Melissa</cp:lastModifiedBy>
  <cp:revision>4</cp:revision>
  <dcterms:created xsi:type="dcterms:W3CDTF">2013-04-09T22:10:08Z</dcterms:created>
  <dcterms:modified xsi:type="dcterms:W3CDTF">2013-04-10T00:12:58Z</dcterms:modified>
</cp:coreProperties>
</file>