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8" r:id="rId11"/>
    <p:sldId id="265" r:id="rId12"/>
    <p:sldId id="266" r:id="rId13"/>
    <p:sldId id="267" r:id="rId14"/>
    <p:sldId id="269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59280"/>
            <a:ext cx="6400800" cy="1295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pic>
        <p:nvPicPr>
          <p:cNvPr id="8" name="Picture 7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801112"/>
            <a:ext cx="9144000" cy="932688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429000"/>
            <a:ext cx="6400800" cy="762000"/>
          </a:xfrm>
        </p:spPr>
        <p:txBody>
          <a:bodyPr>
            <a:normAutofit/>
          </a:bodyPr>
          <a:lstStyle>
            <a:lvl1pPr marL="0" indent="0" algn="ctr">
              <a:buNone/>
              <a:defRPr sz="200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white"/>
        <p:txBody>
          <a:bodyPr/>
          <a:lstStyle/>
          <a:p>
            <a:fld id="{34F53F14-F124-49FF-ABB7-FE2D7926451D}" type="datetimeFigureOut">
              <a:rPr lang="en-US" smtClean="0"/>
              <a:t>2/27/2013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white"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D3BA76-5107-4F2E-8496-33D6CA94C71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F53F14-F124-49FF-ABB7-FE2D7926451D}" type="datetimeFigureOut">
              <a:rPr lang="en-US" smtClean="0"/>
              <a:t>2/27/2013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D3BA76-5107-4F2E-8496-33D6CA94C71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209041"/>
            <a:ext cx="1295400" cy="4318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400" y="1219199"/>
            <a:ext cx="5181600" cy="426720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F53F14-F124-49FF-ABB7-FE2D7926451D}" type="datetimeFigureOut">
              <a:rPr lang="en-US" smtClean="0"/>
              <a:t>2/27/2013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D3BA76-5107-4F2E-8496-33D6CA94C71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2438400"/>
            <a:ext cx="6400800" cy="304800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F53F14-F124-49FF-ABB7-FE2D7926451D}" type="datetimeFigureOut">
              <a:rPr lang="en-US" smtClean="0"/>
              <a:t>2/27/2013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D3BA76-5107-4F2E-8496-33D6CA94C71B}" type="slidenum">
              <a:rPr lang="en-US" smtClean="0"/>
              <a:t>‹#›</a:t>
            </a:fld>
            <a:endParaRPr lang="en-US"/>
          </a:p>
        </p:txBody>
      </p:sp>
      <p:pic>
        <p:nvPicPr>
          <p:cNvPr id="9" name="Picture 8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F53F14-F124-49FF-ABB7-FE2D7926451D}" type="datetimeFigureOut">
              <a:rPr lang="en-US" smtClean="0"/>
              <a:t>2/27/2013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D3BA76-5107-4F2E-8496-33D6CA94C71B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684462"/>
            <a:ext cx="9144000" cy="93268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0" y="3410267"/>
            <a:ext cx="6248400" cy="1456373"/>
          </a:xfrm>
        </p:spPr>
        <p:txBody>
          <a:bodyPr anchor="t">
            <a:normAutofit/>
          </a:bodyPr>
          <a:lstStyle>
            <a:lvl1pPr algn="ctr">
              <a:defRPr sz="3600" b="0" i="0" cap="all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800" y="1503680"/>
            <a:ext cx="6248400" cy="1566862"/>
          </a:xfrm>
        </p:spPr>
        <p:txBody>
          <a:bodyPr anchor="b"/>
          <a:lstStyle>
            <a:lvl1pPr marL="0" indent="0" algn="ctr">
              <a:buNone/>
              <a:defRPr sz="2000" b="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8" name="Picture 7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684462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371600" y="2438400"/>
            <a:ext cx="3124200" cy="3124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F53F14-F124-49FF-ABB7-FE2D7926451D}" type="datetimeFigureOut">
              <a:rPr lang="en-US" smtClean="0"/>
              <a:t>2/27/2013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D3BA76-5107-4F2E-8496-33D6CA94C71B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4"/>
          </p:nvPr>
        </p:nvSpPr>
        <p:spPr>
          <a:xfrm>
            <a:off x="4648200" y="2438400"/>
            <a:ext cx="3124200" cy="3124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pic>
        <p:nvPicPr>
          <p:cNvPr id="9" name="Picture 8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flourish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371600" y="2819400"/>
            <a:ext cx="3124200" cy="2743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8200" y="2819400"/>
            <a:ext cx="3124200" cy="2743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62201"/>
            <a:ext cx="3125788" cy="451338"/>
          </a:xfrm>
        </p:spPr>
        <p:txBody>
          <a:bodyPr anchor="b"/>
          <a:lstStyle>
            <a:lvl1pPr marL="0" indent="0" algn="ctr">
              <a:buNone/>
              <a:defRPr sz="1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2359152"/>
            <a:ext cx="3127375" cy="448056"/>
          </a:xfrm>
        </p:spPr>
        <p:txBody>
          <a:bodyPr anchor="b"/>
          <a:lstStyle>
            <a:lvl1pPr marL="0" indent="0" algn="ctr">
              <a:buNone/>
              <a:defRPr sz="1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F53F14-F124-49FF-ABB7-FE2D7926451D}" type="datetimeFigureOut">
              <a:rPr lang="en-US" smtClean="0"/>
              <a:t>2/27/2013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D3BA76-5107-4F2E-8496-33D6CA94C71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F53F14-F124-49FF-ABB7-FE2D7926451D}" type="datetimeFigureOut">
              <a:rPr lang="en-US" smtClean="0"/>
              <a:t>2/27/2013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D3BA76-5107-4F2E-8496-33D6CA94C71B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F53F14-F124-49FF-ABB7-FE2D7926451D}" type="datetimeFigureOut">
              <a:rPr lang="en-US" smtClean="0"/>
              <a:t>2/27/2013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D3BA76-5107-4F2E-8496-33D6CA94C71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1" y="1676400"/>
            <a:ext cx="2819399" cy="599440"/>
          </a:xfrm>
        </p:spPr>
        <p:txBody>
          <a:bodyPr anchor="b">
            <a:noAutofit/>
          </a:bodyPr>
          <a:lstStyle>
            <a:lvl1pPr algn="ctr">
              <a:defRPr sz="1700" b="1" cap="all" spc="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1" y="2275840"/>
            <a:ext cx="2819399" cy="290576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F53F14-F124-49FF-ABB7-FE2D7926451D}" type="datetimeFigureOut">
              <a:rPr lang="en-US" smtClean="0"/>
              <a:t>2/27/2013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D3BA76-5107-4F2E-8496-33D6CA94C71B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371600" y="1676400"/>
            <a:ext cx="3276600" cy="3505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que 9"/>
          <p:cNvSpPr/>
          <p:nvPr/>
        </p:nvSpPr>
        <p:spPr>
          <a:xfrm>
            <a:off x="1463040" y="1847088"/>
            <a:ext cx="3090672" cy="3090672"/>
          </a:xfrm>
          <a:prstGeom prst="plaque">
            <a:avLst>
              <a:gd name="adj" fmla="val 8438"/>
            </a:avLst>
          </a:prstGeom>
          <a:noFill/>
          <a:ln w="9525">
            <a:solidFill>
              <a:schemeClr val="tx2">
                <a:alpha val="17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0" y="1676400"/>
            <a:ext cx="2819400" cy="599440"/>
          </a:xfrm>
        </p:spPr>
        <p:txBody>
          <a:bodyPr anchor="b">
            <a:noAutofit/>
          </a:bodyPr>
          <a:lstStyle>
            <a:lvl1pPr algn="ctr">
              <a:defRPr sz="1700" b="1" cap="all" spc="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24000" y="1905000"/>
            <a:ext cx="2971800" cy="2971800"/>
          </a:xfrm>
          <a:prstGeom prst="plaque">
            <a:avLst>
              <a:gd name="adj" fmla="val 8341"/>
            </a:avLst>
          </a:prstGeom>
          <a:solidFill>
            <a:schemeClr val="bg1">
              <a:lumMod val="95000"/>
              <a:alpha val="35000"/>
            </a:schemeClr>
          </a:solidFill>
          <a:ln w="98425" cmpd="thinThick">
            <a:noFill/>
            <a:bevel/>
          </a:ln>
        </p:spPr>
        <p:txBody>
          <a:bodyPr>
            <a:normAutofit/>
          </a:bodyPr>
          <a:lstStyle>
            <a:lvl1pPr marL="0" indent="0" algn="ctr">
              <a:buNone/>
              <a:defRPr sz="1800" baseline="0">
                <a:solidFill>
                  <a:schemeClr val="tx2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0" y="2276856"/>
            <a:ext cx="2819400" cy="287528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F53F14-F124-49FF-ABB7-FE2D7926451D}" type="datetimeFigureOut">
              <a:rPr lang="en-US" smtClean="0"/>
              <a:t>2/27/2013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D3BA76-5107-4F2E-8496-33D6CA94C71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window3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1295400"/>
            <a:ext cx="6400800" cy="685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057400"/>
            <a:ext cx="6400800" cy="34290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 bwMode="white">
          <a:xfrm>
            <a:off x="304800" y="6356350"/>
            <a:ext cx="2133600" cy="365125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/>
          <a:lstStyle>
            <a:lvl1pPr algn="l">
              <a:defRPr sz="1100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34F53F14-F124-49FF-ABB7-FE2D7926451D}" type="datetimeFigureOut">
              <a:rPr lang="en-US" smtClean="0"/>
              <a:t>2/27/2013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 bwMode="white">
          <a:xfrm>
            <a:off x="2971800" y="6356350"/>
            <a:ext cx="3200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white">
          <a:xfrm>
            <a:off x="6675120" y="636422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94D3BA76-5107-4F2E-8496-33D6CA94C71B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3600" kern="1200" cap="all" spc="300" baseline="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0" indent="-274320" algn="l" defTabSz="914400" rtl="0" eaLnBrk="1" latinLnBrk="0" hangingPunct="1">
        <a:lnSpc>
          <a:spcPct val="150000"/>
        </a:lnSpc>
        <a:spcBef>
          <a:spcPct val="20000"/>
        </a:spcBef>
        <a:buClrTx/>
        <a:buFont typeface="Wingdings" pitchFamily="2" charset="2"/>
        <a:buChar char="v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hyperlink" Target="http://en.wikipedia.org/wiki/File:LouisianaPurchase.png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679575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Napoleon and The French Revolution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 smtClean="0"/>
              <a:t>Melissa Williamson</a:t>
            </a:r>
          </a:p>
          <a:p>
            <a:r>
              <a:rPr lang="en-US" dirty="0" smtClean="0"/>
              <a:t>9</a:t>
            </a:r>
            <a:r>
              <a:rPr lang="en-US" baseline="30000" dirty="0" smtClean="0"/>
              <a:t>th</a:t>
            </a:r>
            <a:r>
              <a:rPr lang="en-US" dirty="0" smtClean="0"/>
              <a:t> Grade World History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78911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Louisiana Purchase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2464" y="2438400"/>
            <a:ext cx="4979072" cy="3048000"/>
          </a:xfrm>
        </p:spPr>
      </p:pic>
    </p:spTree>
    <p:extLst>
      <p:ext uri="{BB962C8B-B14F-4D97-AF65-F5344CB8AC3E}">
        <p14:creationId xmlns:p14="http://schemas.microsoft.com/office/powerpoint/2010/main" val="35658910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Napoleonic Code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Seven law codes that replaced the many systems of law in France</a:t>
            </a:r>
          </a:p>
          <a:p>
            <a:r>
              <a:rPr lang="en-US" dirty="0" smtClean="0"/>
              <a:t>More power entitled to Napoleon himself</a:t>
            </a:r>
          </a:p>
          <a:p>
            <a:r>
              <a:rPr lang="en-US" dirty="0" smtClean="0"/>
              <a:t>Ignored the freedom of the press guaranteed by the Revolution and shut down newspapers that opposed him</a:t>
            </a:r>
          </a:p>
          <a:p>
            <a:r>
              <a:rPr lang="en-US" dirty="0" smtClean="0"/>
              <a:t>1804: Napoleon declared himself emperor and engaged in multiple wars until 1813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69074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Napoleon Exiled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1813: Napoleon forced to step down by other major European rulers and exiled to island of Elba</a:t>
            </a:r>
          </a:p>
          <a:p>
            <a:r>
              <a:rPr lang="en-US" dirty="0" smtClean="0"/>
              <a:t>Napoleon escaped in 1815 and took command of another French army</a:t>
            </a:r>
          </a:p>
          <a:p>
            <a:r>
              <a:rPr lang="en-US" dirty="0" smtClean="0"/>
              <a:t>He was defeated at the Battle of Waterloo and was sent to Saint Helena Island where he died in 1821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96483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Consequences of Napoleon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Napoleon wanted to spread the ideas of the French Revolution</a:t>
            </a:r>
          </a:p>
          <a:p>
            <a:r>
              <a:rPr lang="en-US" dirty="0" smtClean="0"/>
              <a:t>In the nations he conquered, he set up governments based on legal equality, economic opportunity, and religious toleration</a:t>
            </a:r>
          </a:p>
          <a:p>
            <a:r>
              <a:rPr lang="en-US" dirty="0" smtClean="0"/>
              <a:t>Nationalism: strong feeling of loyalty for one’s own culture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9837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References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Downey, M. T. (2006). </a:t>
            </a:r>
            <a:r>
              <a:rPr lang="en-US" i="1" dirty="0" smtClean="0"/>
              <a:t>Contemporary’s World </a:t>
            </a:r>
            <a:r>
              <a:rPr lang="en-US" i="1" dirty="0"/>
              <a:t>H</a:t>
            </a:r>
            <a:r>
              <a:rPr lang="en-US" i="1" dirty="0" smtClean="0"/>
              <a:t>istory</a:t>
            </a:r>
            <a:r>
              <a:rPr lang="en-US" dirty="0"/>
              <a:t>. (Annotated Teacher's </a:t>
            </a:r>
            <a:r>
              <a:rPr lang="en-US" dirty="0" smtClean="0"/>
              <a:t>Edition). </a:t>
            </a:r>
            <a:r>
              <a:rPr lang="en-US" dirty="0"/>
              <a:t>Chicago: McGraw-Hill</a:t>
            </a:r>
            <a:r>
              <a:rPr lang="en-US" dirty="0" smtClean="0"/>
              <a:t>.</a:t>
            </a:r>
            <a:endParaRPr lang="en-US" dirty="0"/>
          </a:p>
          <a:p>
            <a:r>
              <a:rPr lang="en-US" dirty="0"/>
              <a:t>(</a:t>
            </a:r>
            <a:r>
              <a:rPr lang="en-US" dirty="0" err="1"/>
              <a:t>n.d.</a:t>
            </a:r>
            <a:r>
              <a:rPr lang="en-US" dirty="0"/>
              <a:t>). </a:t>
            </a:r>
            <a:r>
              <a:rPr lang="en-US" i="1" dirty="0"/>
              <a:t>Louisiana purchase</a:t>
            </a:r>
            <a:r>
              <a:rPr lang="en-US" dirty="0"/>
              <a:t>. [Web Map]. Retrieved from </a:t>
            </a:r>
            <a:r>
              <a:rPr lang="en-US" dirty="0">
                <a:hlinkClick r:id="rId2"/>
              </a:rPr>
              <a:t>http://</a:t>
            </a:r>
            <a:r>
              <a:rPr lang="en-US" dirty="0" smtClean="0">
                <a:hlinkClick r:id="rId2"/>
              </a:rPr>
              <a:t>en.wikipedia.org/wiki/File:LouisianaPurchase.png</a:t>
            </a:r>
            <a:endParaRPr lang="en-US" dirty="0" smtClean="0"/>
          </a:p>
          <a:p>
            <a:r>
              <a:rPr lang="en-US" dirty="0"/>
              <a:t>(</a:t>
            </a:r>
            <a:r>
              <a:rPr lang="en-US" dirty="0" err="1"/>
              <a:t>n.d.</a:t>
            </a:r>
            <a:r>
              <a:rPr lang="en-US" dirty="0"/>
              <a:t>). </a:t>
            </a:r>
            <a:r>
              <a:rPr lang="en-US" i="1" dirty="0"/>
              <a:t>Storming of the bastille</a:t>
            </a:r>
            <a:r>
              <a:rPr lang="en-US" dirty="0"/>
              <a:t>. </a:t>
            </a:r>
            <a:r>
              <a:rPr lang="en-US" dirty="0" smtClean="0"/>
              <a:t>[Web Photo]. </a:t>
            </a:r>
            <a:r>
              <a:rPr lang="en-US" dirty="0"/>
              <a:t>Retrieved from http://en.wikipedia.org/wiki/Storming_of_the_Bastille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8297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7 Years or French and Indian?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Seven Years War or the French and Indian War nearly bankrupted France </a:t>
            </a:r>
          </a:p>
          <a:p>
            <a:r>
              <a:rPr lang="en-US" dirty="0" smtClean="0"/>
              <a:t>To raise taxes, King Louis XVI needed the agreement of the Estates-General</a:t>
            </a:r>
          </a:p>
          <a:p>
            <a:r>
              <a:rPr lang="en-US" dirty="0" smtClean="0"/>
              <a:t>Made up of three Estates:</a:t>
            </a:r>
          </a:p>
          <a:p>
            <a:pPr lvl="1"/>
            <a:r>
              <a:rPr lang="en-US" dirty="0" smtClean="0"/>
              <a:t>Clergy</a:t>
            </a:r>
          </a:p>
          <a:p>
            <a:pPr lvl="1"/>
            <a:r>
              <a:rPr lang="en-US" dirty="0" smtClean="0"/>
              <a:t>Nobility</a:t>
            </a:r>
          </a:p>
          <a:p>
            <a:pPr lvl="1"/>
            <a:r>
              <a:rPr lang="en-US" dirty="0" smtClean="0"/>
              <a:t>Commoners</a:t>
            </a:r>
          </a:p>
        </p:txBody>
      </p:sp>
    </p:spTree>
    <p:extLst>
      <p:ext uri="{BB962C8B-B14F-4D97-AF65-F5344CB8AC3E}">
        <p14:creationId xmlns:p14="http://schemas.microsoft.com/office/powerpoint/2010/main" val="15097002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National Assembly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6800" y="2327564"/>
            <a:ext cx="6934200" cy="4191000"/>
          </a:xfrm>
        </p:spPr>
        <p:txBody>
          <a:bodyPr>
            <a:normAutofit/>
          </a:bodyPr>
          <a:lstStyle/>
          <a:p>
            <a:r>
              <a:rPr lang="en-US" dirty="0" smtClean="0"/>
              <a:t>On May 5, 1789, the Estates-General met for the first time in 175 years</a:t>
            </a:r>
          </a:p>
          <a:p>
            <a:r>
              <a:rPr lang="en-US" dirty="0" smtClean="0"/>
              <a:t>Each Estate had one vote, so the commoners were outnumbered</a:t>
            </a:r>
          </a:p>
          <a:p>
            <a:r>
              <a:rPr lang="en-US" dirty="0" smtClean="0"/>
              <a:t>The National Assembly was formed out of the Third Estate when they were locked out of the meeting hall where they were to begin work on a new constitution</a:t>
            </a:r>
          </a:p>
          <a:p>
            <a:r>
              <a:rPr lang="en-US" dirty="0" smtClean="0"/>
              <a:t>The commoners took the Tennis Court Oath, in which they did not disband until they had written a new constitution</a:t>
            </a:r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40676144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Storming of the Bastille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90600" y="2377134"/>
            <a:ext cx="3048000" cy="3048001"/>
          </a:xfrm>
        </p:spPr>
        <p:txBody>
          <a:bodyPr/>
          <a:lstStyle/>
          <a:p>
            <a:r>
              <a:rPr lang="en-US" dirty="0" smtClean="0"/>
              <a:t>July 14, 1789</a:t>
            </a:r>
          </a:p>
          <a:p>
            <a:r>
              <a:rPr lang="en-US" dirty="0" smtClean="0"/>
              <a:t>The beginning of the French Revolution</a:t>
            </a:r>
          </a:p>
          <a:p>
            <a:r>
              <a:rPr lang="en-US" dirty="0" smtClean="0"/>
              <a:t>Paris mob raided the prison for weapons and gunpowder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4800" y="2438400"/>
            <a:ext cx="4191000" cy="3319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21516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Declaration of the Rights of Man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Written by the National Assembly</a:t>
            </a:r>
          </a:p>
          <a:p>
            <a:r>
              <a:rPr lang="en-US" dirty="0" smtClean="0"/>
              <a:t>Eliminated privileges of the First and Second Estates</a:t>
            </a:r>
          </a:p>
          <a:p>
            <a:r>
              <a:rPr lang="en-US" dirty="0" smtClean="0"/>
              <a:t>Like the Declaration of Independence, it stated the reasons for the Revolution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24982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National Convention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Governed from 1792-1795</a:t>
            </a:r>
          </a:p>
          <a:p>
            <a:r>
              <a:rPr lang="en-US" dirty="0" smtClean="0"/>
              <a:t>Monarchy was abolished and King Louis XVI was tried, convicted, and beheaded for treason</a:t>
            </a:r>
          </a:p>
          <a:p>
            <a:r>
              <a:rPr lang="en-US" dirty="0" smtClean="0"/>
              <a:t>Jacobins seized power in 1793 and began the Reign of Terror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09830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Reign of Terror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Anyone suspected of opposing the Jacobins faced arrest and execution</a:t>
            </a:r>
          </a:p>
          <a:p>
            <a:r>
              <a:rPr lang="en-US" dirty="0" smtClean="0"/>
              <a:t>Thousands died at the hands of Maximilien Robespierre, the leader of the Jacobins</a:t>
            </a:r>
          </a:p>
          <a:p>
            <a:r>
              <a:rPr lang="en-US" dirty="0" smtClean="0"/>
              <a:t>Was beheaded by the people a year later right after a failed suicide attempt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12043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Directory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Governed France from 1795-1799</a:t>
            </a:r>
            <a:endParaRPr lang="en-US" dirty="0"/>
          </a:p>
          <a:p>
            <a:r>
              <a:rPr lang="en-US" dirty="0" smtClean="0"/>
              <a:t>A New constitution established a legislature with two houses and an executive branch of five directors</a:t>
            </a:r>
          </a:p>
          <a:p>
            <a:r>
              <a:rPr lang="en-US" dirty="0" smtClean="0"/>
              <a:t>In 1799, Napoleon Bonaparte overthrew the Directory and became the new ruler of France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8312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The Rise and Fall of Napoleon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Napoleon soon agreed to the Treaty of Paris, ended Revolution</a:t>
            </a:r>
          </a:p>
          <a:p>
            <a:r>
              <a:rPr lang="en-US" dirty="0" smtClean="0"/>
              <a:t>1803: France at war with Great Britain</a:t>
            </a:r>
          </a:p>
          <a:p>
            <a:r>
              <a:rPr lang="en-US" dirty="0" smtClean="0"/>
              <a:t>Napoleon sold Louisiana Territory to the US and restored order in France</a:t>
            </a:r>
          </a:p>
          <a:p>
            <a:r>
              <a:rPr lang="en-US" dirty="0" smtClean="0"/>
              <a:t>Set up a centralized government managed by a professional bureaucracy</a:t>
            </a:r>
          </a:p>
        </p:txBody>
      </p:sp>
    </p:spTree>
    <p:extLst>
      <p:ext uri="{BB962C8B-B14F-4D97-AF65-F5344CB8AC3E}">
        <p14:creationId xmlns:p14="http://schemas.microsoft.com/office/powerpoint/2010/main" val="639934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uture">
  <a:themeElements>
    <a:clrScheme name="Couture">
      <a:dk1>
        <a:sysClr val="windowText" lastClr="000000"/>
      </a:dk1>
      <a:lt1>
        <a:sysClr val="window" lastClr="FFFFFF"/>
      </a:lt1>
      <a:dk2>
        <a:srgbClr val="37302A"/>
      </a:dk2>
      <a:lt2>
        <a:srgbClr val="D0CCB9"/>
      </a:lt2>
      <a:accent1>
        <a:srgbClr val="9E8E5C"/>
      </a:accent1>
      <a:accent2>
        <a:srgbClr val="A09781"/>
      </a:accent2>
      <a:accent3>
        <a:srgbClr val="85776D"/>
      </a:accent3>
      <a:accent4>
        <a:srgbClr val="AEAFA9"/>
      </a:accent4>
      <a:accent5>
        <a:srgbClr val="8D878B"/>
      </a:accent5>
      <a:accent6>
        <a:srgbClr val="6B6149"/>
      </a:accent6>
      <a:hlink>
        <a:srgbClr val="B6A272"/>
      </a:hlink>
      <a:folHlink>
        <a:srgbClr val="8A784F"/>
      </a:folHlink>
    </a:clrScheme>
    <a:fontScheme name="Black Tie">
      <a:maj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Coutur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0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50000" t="100000" r="100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30000"/>
                <a:satMod val="200000"/>
              </a:schemeClr>
              <a:schemeClr val="phClr">
                <a:tint val="2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Couture</Template>
  <TotalTime>67</TotalTime>
  <Words>500</Words>
  <Application>Microsoft Office PowerPoint</Application>
  <PresentationFormat>On-screen Show (4:3)</PresentationFormat>
  <Paragraphs>58</Paragraphs>
  <Slides>14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Couture</vt:lpstr>
      <vt:lpstr>Napoleon and The French Revolution </vt:lpstr>
      <vt:lpstr>7 Years or French and Indian?</vt:lpstr>
      <vt:lpstr>National Assembly</vt:lpstr>
      <vt:lpstr>Storming of the Bastille</vt:lpstr>
      <vt:lpstr>Declaration of the Rights of Man</vt:lpstr>
      <vt:lpstr>National Convention</vt:lpstr>
      <vt:lpstr>Reign of Terror</vt:lpstr>
      <vt:lpstr>The Directory</vt:lpstr>
      <vt:lpstr>The Rise and Fall of Napoleon</vt:lpstr>
      <vt:lpstr>Louisiana Purchase</vt:lpstr>
      <vt:lpstr>Napoleonic Code</vt:lpstr>
      <vt:lpstr>Napoleon Exiled</vt:lpstr>
      <vt:lpstr>Consequences of Napoleon</vt:lpstr>
      <vt:lpstr>References</vt:lpstr>
    </vt:vector>
  </TitlesOfParts>
  <Company>UNCW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French Revolution</dc:title>
  <dc:creator>UNCW</dc:creator>
  <cp:lastModifiedBy>mellifluous</cp:lastModifiedBy>
  <cp:revision>7</cp:revision>
  <dcterms:created xsi:type="dcterms:W3CDTF">2013-02-27T15:17:02Z</dcterms:created>
  <dcterms:modified xsi:type="dcterms:W3CDTF">2013-02-28T02:25:58Z</dcterms:modified>
</cp:coreProperties>
</file>